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49151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4902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9630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110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241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7172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141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155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3946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2859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3633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2932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oup 125">
            <a:extLst>
              <a:ext uri="{FF2B5EF4-FFF2-40B4-BE49-F238E27FC236}">
                <a16:creationId xmlns:a16="http://schemas.microsoft.com/office/drawing/2014/main" id="{8CB08D65-F7A9-4349-9A03-7E39F0EA2B5C}"/>
              </a:ext>
            </a:extLst>
          </p:cNvPr>
          <p:cNvGrpSpPr/>
          <p:nvPr/>
        </p:nvGrpSpPr>
        <p:grpSpPr>
          <a:xfrm>
            <a:off x="3096418" y="-205273"/>
            <a:ext cx="5422431" cy="7987004"/>
            <a:chOff x="3096418" y="-195942"/>
            <a:chExt cx="5422431" cy="7987004"/>
          </a:xfrm>
        </p:grpSpPr>
        <p:pic>
          <p:nvPicPr>
            <p:cNvPr id="127" name="Picture 2">
              <a:extLst>
                <a:ext uri="{FF2B5EF4-FFF2-40B4-BE49-F238E27FC236}">
                  <a16:creationId xmlns:a16="http://schemas.microsoft.com/office/drawing/2014/main" id="{C0455B20-7463-4526-91FD-080E4FE476D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lum bright="10000"/>
            </a:blip>
            <a:srcRect l="-5303" t="13444" r="44684" b="16403"/>
            <a:stretch/>
          </p:blipFill>
          <p:spPr bwMode="auto">
            <a:xfrm>
              <a:off x="3096418" y="-195942"/>
              <a:ext cx="5422431" cy="7987004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</p:pic>
        <p:sp>
          <p:nvSpPr>
            <p:cNvPr id="128" name="Rectangle 9">
              <a:extLst>
                <a:ext uri="{FF2B5EF4-FFF2-40B4-BE49-F238E27FC236}">
                  <a16:creationId xmlns:a16="http://schemas.microsoft.com/office/drawing/2014/main" id="{D0E8011D-7FC7-4F90-A331-DC5B56F36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9379" y="4714706"/>
              <a:ext cx="24846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50 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Rectangle 10">
              <a:extLst>
                <a:ext uri="{FF2B5EF4-FFF2-40B4-BE49-F238E27FC236}">
                  <a16:creationId xmlns:a16="http://schemas.microsoft.com/office/drawing/2014/main" id="{C3685ED2-6240-4F5B-88D1-6476866B7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8151" y="4714706"/>
              <a:ext cx="4969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Rectangle 11">
              <a:extLst>
                <a:ext uri="{FF2B5EF4-FFF2-40B4-BE49-F238E27FC236}">
                  <a16:creationId xmlns:a16="http://schemas.microsoft.com/office/drawing/2014/main" id="{7A56FAB2-6331-4D43-AB19-AB486870B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9993" y="3046228"/>
              <a:ext cx="34785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 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Rectangle 12">
              <a:extLst>
                <a:ext uri="{FF2B5EF4-FFF2-40B4-BE49-F238E27FC236}">
                  <a16:creationId xmlns:a16="http://schemas.microsoft.com/office/drawing/2014/main" id="{D9846732-9742-474A-9B13-9A090CAFA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8151" y="3018092"/>
              <a:ext cx="4969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Rectangle 13">
              <a:extLst>
                <a:ext uri="{FF2B5EF4-FFF2-40B4-BE49-F238E27FC236}">
                  <a16:creationId xmlns:a16="http://schemas.microsoft.com/office/drawing/2014/main" id="{1B4224FE-E605-4DA0-84CA-B1B921074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9993" y="2383656"/>
              <a:ext cx="34785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150 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Rectangle 14">
              <a:extLst>
                <a:ext uri="{FF2B5EF4-FFF2-40B4-BE49-F238E27FC236}">
                  <a16:creationId xmlns:a16="http://schemas.microsoft.com/office/drawing/2014/main" id="{EAB35767-BBF6-4974-8174-5AC54DA4D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8151" y="2285180"/>
              <a:ext cx="4969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Rectangle 16">
              <a:extLst>
                <a:ext uri="{FF2B5EF4-FFF2-40B4-BE49-F238E27FC236}">
                  <a16:creationId xmlns:a16="http://schemas.microsoft.com/office/drawing/2014/main" id="{2F84C7FE-5381-4276-89FF-16CE464FD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8151" y="1889095"/>
              <a:ext cx="4969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Rectangle 15">
              <a:extLst>
                <a:ext uri="{FF2B5EF4-FFF2-40B4-BE49-F238E27FC236}">
                  <a16:creationId xmlns:a16="http://schemas.microsoft.com/office/drawing/2014/main" id="{31728333-672D-400A-8C56-1AF41318E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1776" y="1521652"/>
              <a:ext cx="54662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r>
                <a:rPr kumimoji="0" lang="en-US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00 </a:t>
              </a:r>
              <a:r>
                <a:rPr kumimoji="0" lang="en-US" sz="14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nt</a:t>
              </a:r>
              <a:r>
                <a:rPr kumimoji="0" lang="en-US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Rectangle 18">
              <a:extLst>
                <a:ext uri="{FF2B5EF4-FFF2-40B4-BE49-F238E27FC236}">
                  <a16:creationId xmlns:a16="http://schemas.microsoft.com/office/drawing/2014/main" id="{1AB6972B-3492-48C6-B541-25850C64F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662" y="733864"/>
              <a:ext cx="124751" cy="240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84ADFC05-9669-44EE-89DC-9BAA583AC374}"/>
                </a:ext>
              </a:extLst>
            </p:cNvPr>
            <p:cNvSpPr txBox="1"/>
            <p:nvPr/>
          </p:nvSpPr>
          <p:spPr>
            <a:xfrm>
              <a:off x="4926281" y="733864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B6EA9107-605F-46B7-9559-5AE7A779F9DB}"/>
                </a:ext>
              </a:extLst>
            </p:cNvPr>
            <p:cNvSpPr txBox="1"/>
            <p:nvPr/>
          </p:nvSpPr>
          <p:spPr>
            <a:xfrm>
              <a:off x="5402245" y="733864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08E6EC18-24F6-4752-9096-12B12D9A184E}"/>
                </a:ext>
              </a:extLst>
            </p:cNvPr>
            <p:cNvSpPr txBox="1"/>
            <p:nvPr/>
          </p:nvSpPr>
          <p:spPr>
            <a:xfrm>
              <a:off x="5613265" y="733864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F342FA7-0812-47DD-98C3-D5A4A35B658B}"/>
                </a:ext>
              </a:extLst>
            </p:cNvPr>
            <p:cNvSpPr txBox="1"/>
            <p:nvPr/>
          </p:nvSpPr>
          <p:spPr>
            <a:xfrm>
              <a:off x="5817137" y="733864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89514D9D-AFE1-4BA9-9359-CD29598C99EC}"/>
                </a:ext>
              </a:extLst>
            </p:cNvPr>
            <p:cNvSpPr txBox="1"/>
            <p:nvPr/>
          </p:nvSpPr>
          <p:spPr>
            <a:xfrm>
              <a:off x="6025809" y="733864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84E952EA-6764-49A5-A137-8F8AF756386B}"/>
                </a:ext>
              </a:extLst>
            </p:cNvPr>
            <p:cNvSpPr txBox="1"/>
            <p:nvPr/>
          </p:nvSpPr>
          <p:spPr>
            <a:xfrm>
              <a:off x="6234481" y="733864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8DEE8A0D-7FC0-4A3C-95CD-FCB73ADED8C7}"/>
                </a:ext>
              </a:extLst>
            </p:cNvPr>
            <p:cNvSpPr txBox="1"/>
            <p:nvPr/>
          </p:nvSpPr>
          <p:spPr>
            <a:xfrm>
              <a:off x="6663565" y="733864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E32D2C20-19FA-4469-A70D-DE1781CA0FBD}"/>
                </a:ext>
              </a:extLst>
            </p:cNvPr>
            <p:cNvSpPr txBox="1"/>
            <p:nvPr/>
          </p:nvSpPr>
          <p:spPr>
            <a:xfrm>
              <a:off x="6860517" y="733864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7B92E896-A3E1-41D0-ABAC-A29D5B012B1E}"/>
                </a:ext>
              </a:extLst>
            </p:cNvPr>
            <p:cNvSpPr txBox="1"/>
            <p:nvPr/>
          </p:nvSpPr>
          <p:spPr>
            <a:xfrm>
              <a:off x="7064389" y="733864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A124071E-860F-4219-BECE-C717FCEB941F}"/>
                </a:ext>
              </a:extLst>
            </p:cNvPr>
            <p:cNvSpPr txBox="1"/>
            <p:nvPr/>
          </p:nvSpPr>
          <p:spPr>
            <a:xfrm>
              <a:off x="7188653" y="733864"/>
              <a:ext cx="4596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147" name="Rectangle 49">
              <a:extLst>
                <a:ext uri="{FF2B5EF4-FFF2-40B4-BE49-F238E27FC236}">
                  <a16:creationId xmlns:a16="http://schemas.microsoft.com/office/drawing/2014/main" id="{59C04F62-7C56-4632-AA6C-6B4A9D382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1759" y="511104"/>
              <a:ext cx="17526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</a:t>
              </a:r>
              <a:r>
                <a:rPr kumimoji="0" lang="en-US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itochondrial extract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8AD0DC46-9D93-423F-AD3E-8BD331E5CF3B}"/>
                </a:ext>
              </a:extLst>
            </p:cNvPr>
            <p:cNvSpPr txBox="1"/>
            <p:nvPr/>
          </p:nvSpPr>
          <p:spPr>
            <a:xfrm>
              <a:off x="4924299" y="511104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M</a:t>
              </a:r>
            </a:p>
          </p:txBody>
        </p:sp>
        <p:sp>
          <p:nvSpPr>
            <p:cNvPr id="149" name="Rectangle 25">
              <a:extLst>
                <a:ext uri="{FF2B5EF4-FFF2-40B4-BE49-F238E27FC236}">
                  <a16:creationId xmlns:a16="http://schemas.microsoft.com/office/drawing/2014/main" id="{00766048-1620-44EA-8525-57F4A8B6A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8537" y="511104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Rectangle 33">
              <a:extLst>
                <a:ext uri="{FF2B5EF4-FFF2-40B4-BE49-F238E27FC236}">
                  <a16:creationId xmlns:a16="http://schemas.microsoft.com/office/drawing/2014/main" id="{D245EAEF-B4BE-44A9-ABAA-583B6CDE7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4356" y="511104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Rectangle 33">
              <a:extLst>
                <a:ext uri="{FF2B5EF4-FFF2-40B4-BE49-F238E27FC236}">
                  <a16:creationId xmlns:a16="http://schemas.microsoft.com/office/drawing/2014/main" id="{E578EF01-DA63-4620-A6D7-EA0EBF5C1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8769" y="511104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Rectangle 33">
              <a:extLst>
                <a:ext uri="{FF2B5EF4-FFF2-40B4-BE49-F238E27FC236}">
                  <a16:creationId xmlns:a16="http://schemas.microsoft.com/office/drawing/2014/main" id="{851354C8-7E27-4E41-A5ED-D065A2C67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6967" y="511104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Rectangle 33">
              <a:extLst>
                <a:ext uri="{FF2B5EF4-FFF2-40B4-BE49-F238E27FC236}">
                  <a16:creationId xmlns:a16="http://schemas.microsoft.com/office/drawing/2014/main" id="{83B106CD-873D-4046-B590-9D3EA16F3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8609" y="511104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</a:p>
          </p:txBody>
        </p:sp>
        <p:sp>
          <p:nvSpPr>
            <p:cNvPr id="154" name="Rectangle 25">
              <a:extLst>
                <a:ext uri="{FF2B5EF4-FFF2-40B4-BE49-F238E27FC236}">
                  <a16:creationId xmlns:a16="http://schemas.microsoft.com/office/drawing/2014/main" id="{133C5BC3-064D-497E-B1C1-1D3EE62B0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4479" y="511104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Rectangle 33">
              <a:extLst>
                <a:ext uri="{FF2B5EF4-FFF2-40B4-BE49-F238E27FC236}">
                  <a16:creationId xmlns:a16="http://schemas.microsoft.com/office/drawing/2014/main" id="{B4DC3264-41D3-4694-95EC-B6DBD3C9E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2466" y="511104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Rectangle 33">
              <a:extLst>
                <a:ext uri="{FF2B5EF4-FFF2-40B4-BE49-F238E27FC236}">
                  <a16:creationId xmlns:a16="http://schemas.microsoft.com/office/drawing/2014/main" id="{B14941E8-73A6-404A-BD89-C90587426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5077" y="511104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Rectangle 33">
              <a:extLst>
                <a:ext uri="{FF2B5EF4-FFF2-40B4-BE49-F238E27FC236}">
                  <a16:creationId xmlns:a16="http://schemas.microsoft.com/office/drawing/2014/main" id="{C9830B71-D1A1-4B04-8FC5-895584BBA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7779" y="511104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Rectangle 18">
              <a:extLst>
                <a:ext uri="{FF2B5EF4-FFF2-40B4-BE49-F238E27FC236}">
                  <a16:creationId xmlns:a16="http://schemas.microsoft.com/office/drawing/2014/main" id="{51363AF2-050A-47F3-A696-61ADAD8A5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3436" y="6354281"/>
              <a:ext cx="124751" cy="240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562D6A99-F4C1-429D-B2DC-8A44F9115634}"/>
                </a:ext>
              </a:extLst>
            </p:cNvPr>
            <p:cNvSpPr txBox="1"/>
            <p:nvPr/>
          </p:nvSpPr>
          <p:spPr>
            <a:xfrm>
              <a:off x="4948055" y="6354281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F88AAC09-E3AF-4BF3-A67D-3B84ED110DDF}"/>
                </a:ext>
              </a:extLst>
            </p:cNvPr>
            <p:cNvSpPr txBox="1"/>
            <p:nvPr/>
          </p:nvSpPr>
          <p:spPr>
            <a:xfrm>
              <a:off x="5424019" y="6354281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6C07BB2-A974-4EF0-A203-A2E0E3FE9F4C}"/>
                </a:ext>
              </a:extLst>
            </p:cNvPr>
            <p:cNvSpPr txBox="1"/>
            <p:nvPr/>
          </p:nvSpPr>
          <p:spPr>
            <a:xfrm>
              <a:off x="5635039" y="6354281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98B25018-BE23-4C32-B1F9-729A7304E298}"/>
                </a:ext>
              </a:extLst>
            </p:cNvPr>
            <p:cNvSpPr txBox="1"/>
            <p:nvPr/>
          </p:nvSpPr>
          <p:spPr>
            <a:xfrm>
              <a:off x="5838911" y="6354281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19AFA700-D0E2-4CBD-BE46-8BF9D7B2D71D}"/>
                </a:ext>
              </a:extLst>
            </p:cNvPr>
            <p:cNvSpPr txBox="1"/>
            <p:nvPr/>
          </p:nvSpPr>
          <p:spPr>
            <a:xfrm>
              <a:off x="6047583" y="6354281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2FB7F93B-5291-4A8A-B1E9-07F11EDA116D}"/>
                </a:ext>
              </a:extLst>
            </p:cNvPr>
            <p:cNvSpPr txBox="1"/>
            <p:nvPr/>
          </p:nvSpPr>
          <p:spPr>
            <a:xfrm>
              <a:off x="6256255" y="6354281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DF584C38-732D-4F09-BD79-010627D177B6}"/>
                </a:ext>
              </a:extLst>
            </p:cNvPr>
            <p:cNvSpPr txBox="1"/>
            <p:nvPr/>
          </p:nvSpPr>
          <p:spPr>
            <a:xfrm>
              <a:off x="6685339" y="6354281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9B6925B8-34F9-4768-95BD-CB5567432397}"/>
                </a:ext>
              </a:extLst>
            </p:cNvPr>
            <p:cNvSpPr txBox="1"/>
            <p:nvPr/>
          </p:nvSpPr>
          <p:spPr>
            <a:xfrm>
              <a:off x="6882291" y="6354281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16A821E7-20CC-49D6-AABD-41220C00D69D}"/>
                </a:ext>
              </a:extLst>
            </p:cNvPr>
            <p:cNvSpPr txBox="1"/>
            <p:nvPr/>
          </p:nvSpPr>
          <p:spPr>
            <a:xfrm>
              <a:off x="7086163" y="6354281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6783406C-1E34-4C0B-9F0E-7DE56D61A01C}"/>
                </a:ext>
              </a:extLst>
            </p:cNvPr>
            <p:cNvSpPr txBox="1"/>
            <p:nvPr/>
          </p:nvSpPr>
          <p:spPr>
            <a:xfrm>
              <a:off x="7210427" y="6354281"/>
              <a:ext cx="4596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814C5360-AFD5-4855-B677-0D91E5FBA354}"/>
                </a:ext>
              </a:extLst>
            </p:cNvPr>
            <p:cNvSpPr txBox="1"/>
            <p:nvPr/>
          </p:nvSpPr>
          <p:spPr>
            <a:xfrm>
              <a:off x="4074702" y="144378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Plasmid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908CA315-F5AF-45E4-8FD2-64C6D1B2897E}"/>
                </a:ext>
              </a:extLst>
            </p:cNvPr>
            <p:cNvSpPr txBox="1"/>
            <p:nvPr/>
          </p:nvSpPr>
          <p:spPr>
            <a:xfrm>
              <a:off x="5590680" y="144378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Wild type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E7288CEF-57F5-454A-A32B-86AB9A0697C2}"/>
                </a:ext>
              </a:extLst>
            </p:cNvPr>
            <p:cNvSpPr txBox="1"/>
            <p:nvPr/>
          </p:nvSpPr>
          <p:spPr>
            <a:xfrm>
              <a:off x="6705600" y="144378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Mutant</a:t>
              </a:r>
            </a:p>
          </p:txBody>
        </p: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E2079990-E4AC-4075-BA1D-D0F803339349}"/>
                </a:ext>
              </a:extLst>
            </p:cNvPr>
            <p:cNvCxnSpPr/>
            <p:nvPr/>
          </p:nvCxnSpPr>
          <p:spPr>
            <a:xfrm>
              <a:off x="5690943" y="405063"/>
              <a:ext cx="762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3D02FE41-88B3-49DF-8E32-ACC7E1D35D49}"/>
                </a:ext>
              </a:extLst>
            </p:cNvPr>
            <p:cNvCxnSpPr/>
            <p:nvPr/>
          </p:nvCxnSpPr>
          <p:spPr>
            <a:xfrm>
              <a:off x="6685548" y="413085"/>
              <a:ext cx="762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0" name="TextBox 11">
            <a:extLst>
              <a:ext uri="{FF2B5EF4-FFF2-40B4-BE49-F238E27FC236}">
                <a16:creationId xmlns:a16="http://schemas.microsoft.com/office/drawing/2014/main" id="{A301CE9F-5854-4299-8A30-F26C4C8BC1CC}"/>
              </a:ext>
            </a:extLst>
          </p:cNvPr>
          <p:cNvSpPr txBox="1"/>
          <p:nvPr/>
        </p:nvSpPr>
        <p:spPr>
          <a:xfrm>
            <a:off x="223893" y="2496437"/>
            <a:ext cx="361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Primer extension assay on pDI1 and pDI2 treated with mitochondrial extracts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738538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58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4</cp:revision>
  <dcterms:created xsi:type="dcterms:W3CDTF">2021-05-23T16:03:29Z</dcterms:created>
  <dcterms:modified xsi:type="dcterms:W3CDTF">2021-05-23T16:46:42Z</dcterms:modified>
</cp:coreProperties>
</file>